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9" r:id="rId3"/>
  </p:sldMasterIdLst>
  <p:notesMasterIdLst>
    <p:notesMasterId r:id="rId14"/>
  </p:notesMasterIdLst>
  <p:handoutMasterIdLst>
    <p:handoutMasterId r:id="rId15"/>
  </p:handoutMasterIdLst>
  <p:sldIdLst>
    <p:sldId id="333" r:id="rId4"/>
    <p:sldId id="332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nghun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FF5050"/>
    <a:srgbClr val="008000"/>
    <a:srgbClr val="00FF00"/>
    <a:srgbClr val="000068"/>
    <a:srgbClr val="F55F0B"/>
    <a:srgbClr val="FBB11D"/>
    <a:srgbClr val="FFB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714" autoAdjust="0"/>
  </p:normalViewPr>
  <p:slideViewPr>
    <p:cSldViewPr>
      <p:cViewPr varScale="1">
        <p:scale>
          <a:sx n="79" d="100"/>
          <a:sy n="79" d="100"/>
        </p:scale>
        <p:origin x="1555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407" y="-8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3D4196-4462-4844-A995-742015CC915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4C6DB5-E984-4AE9-9089-F22A38E7D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473DE8-3BFE-42A5-AEF7-7490925BC06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C048C5-34BA-425B-9661-CE5202D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E965-AB0E-4404-830E-216AC7749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4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B140E-0EFF-4F13-99A2-F465AF6563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AA59-83F9-4715-8F93-F53D9419E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3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84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0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2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81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E965-AB0E-4404-830E-216AC7749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38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824C1-3EE8-44DD-B34C-9B389D47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9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824C1-3EE8-44DD-B34C-9B389D47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8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5FA31-FD0F-465F-968D-B7E5A2F230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9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AD73A-4901-494C-BDA8-1BAF2D67A7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5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E9CA5-FF8B-4492-8C58-B2AC1172D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3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35380" y="6483803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28343B-C6D0-4B49-9981-FCADEC5C2E1E}" type="slidenum">
              <a:rPr lang="ko-KR" altLang="en-US" sz="1400" smtClean="0">
                <a:cs typeface="Arial" charset="0"/>
              </a:rPr>
              <a:pPr/>
              <a:t>‹#›</a:t>
            </a:fld>
            <a:endParaRPr lang="en-US" altLang="ko-KR" sz="1400" dirty="0"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33" y="6298470"/>
            <a:ext cx="367247" cy="47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373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7" y="0"/>
            <a:ext cx="6729027" cy="6858000"/>
          </a:xfrm>
          <a:prstGeom prst="rect">
            <a:avLst/>
          </a:prstGeo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825B0-D531-4790-B0EF-F585D9AFA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9"/>
          <p:cNvSpPr>
            <a:spLocks noChangeArrowheads="1"/>
          </p:cNvSpPr>
          <p:nvPr userDrawn="1"/>
        </p:nvSpPr>
        <p:spPr bwMode="auto">
          <a:xfrm>
            <a:off x="-8626" y="3099602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6" name="Rectangle 99"/>
          <p:cNvSpPr>
            <a:spLocks noChangeArrowheads="1"/>
          </p:cNvSpPr>
          <p:nvPr userDrawn="1"/>
        </p:nvSpPr>
        <p:spPr bwMode="auto">
          <a:xfrm>
            <a:off x="-7621" y="3070755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08" y="5186772"/>
            <a:ext cx="555927" cy="72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395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A2246-893E-450F-B865-D4E3AF7D59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46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AC87-CAD9-4F35-B51F-DA941A709C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37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B140E-0EFF-4F13-99A2-F465AF6563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25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AA59-83F9-4715-8F93-F53D9419E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2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5FA31-FD0F-465F-968D-B7E5A2F230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9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AD73A-4901-494C-BDA8-1BAF2D67A7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4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E9CA5-FF8B-4492-8C58-B2AC1172D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5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35380" y="6483803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28343B-C6D0-4B49-9981-FCADEC5C2E1E}" type="slidenum">
              <a:rPr lang="ko-KR" altLang="en-US" smtClean="0">
                <a:cs typeface="Arial" charset="0"/>
              </a:rPr>
              <a:pPr/>
              <a:t>‹#›</a:t>
            </a:fld>
            <a:endParaRPr lang="en-US" altLang="ko-KR" dirty="0"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5511" y="6264163"/>
            <a:ext cx="343799" cy="4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6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0"/>
            <a:ext cx="6729027" cy="6858000"/>
          </a:xfrm>
          <a:prstGeom prst="rect">
            <a:avLst/>
          </a:prstGeo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825B0-D531-4790-B0EF-F585D9AFA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9"/>
          <p:cNvSpPr>
            <a:spLocks noChangeArrowheads="1"/>
          </p:cNvSpPr>
          <p:nvPr userDrawn="1"/>
        </p:nvSpPr>
        <p:spPr bwMode="auto">
          <a:xfrm>
            <a:off x="-8627" y="3099598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6" name="Rectangle 99"/>
          <p:cNvSpPr>
            <a:spLocks noChangeArrowheads="1"/>
          </p:cNvSpPr>
          <p:nvPr userDrawn="1"/>
        </p:nvSpPr>
        <p:spPr bwMode="auto">
          <a:xfrm>
            <a:off x="-7621" y="3070751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2" y="5212644"/>
            <a:ext cx="534861" cy="7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A2246-893E-450F-B865-D4E3AF7D59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AC87-CAD9-4F35-B51F-DA941A709C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1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1D533-60EA-400A-B8D1-DB66CA71C1E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99"/>
          <p:cNvSpPr>
            <a:spLocks noChangeArrowheads="1"/>
          </p:cNvSpPr>
          <p:nvPr/>
        </p:nvSpPr>
        <p:spPr bwMode="auto">
          <a:xfrm>
            <a:off x="0" y="604775"/>
            <a:ext cx="9144000" cy="45719"/>
          </a:xfrm>
          <a:prstGeom prst="rect">
            <a:avLst/>
          </a:prstGeom>
          <a:gradFill rotWithShape="0">
            <a:gsLst>
              <a:gs pos="2000">
                <a:srgbClr val="000068"/>
              </a:gs>
              <a:gs pos="21000">
                <a:srgbClr val="F55F0B"/>
              </a:gs>
              <a:gs pos="36000">
                <a:srgbClr val="CC9B00"/>
              </a:gs>
              <a:gs pos="57000">
                <a:srgbClr val="FFC000"/>
              </a:gs>
              <a:gs pos="74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13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64486"/>
            <a:ext cx="6729027" cy="67290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98"/>
          <p:cNvSpPr>
            <a:spLocks noChangeArrowheads="1"/>
          </p:cNvSpPr>
          <p:nvPr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3" name="Rectangle 99"/>
          <p:cNvSpPr>
            <a:spLocks noChangeArrowheads="1"/>
          </p:cNvSpPr>
          <p:nvPr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2" y="5212644"/>
            <a:ext cx="534861" cy="764852"/>
          </a:xfrm>
          <a:prstGeom prst="rect">
            <a:avLst/>
          </a:prstGeom>
        </p:spPr>
      </p:pic>
      <p:sp>
        <p:nvSpPr>
          <p:cNvPr id="16" name="Rectangle 99"/>
          <p:cNvSpPr>
            <a:spLocks noChangeArrowheads="1"/>
          </p:cNvSpPr>
          <p:nvPr userDrawn="1"/>
        </p:nvSpPr>
        <p:spPr bwMode="auto">
          <a:xfrm>
            <a:off x="-1" y="3048000"/>
            <a:ext cx="9144000" cy="45719"/>
          </a:xfrm>
          <a:prstGeom prst="rect">
            <a:avLst/>
          </a:prstGeom>
          <a:gradFill rotWithShape="0">
            <a:gsLst>
              <a:gs pos="2000">
                <a:srgbClr val="000068"/>
              </a:gs>
              <a:gs pos="21000">
                <a:srgbClr val="F55F0B"/>
              </a:gs>
              <a:gs pos="36000">
                <a:srgbClr val="CC9B00"/>
              </a:gs>
              <a:gs pos="57000">
                <a:srgbClr val="FFC000"/>
              </a:gs>
              <a:gs pos="74000">
                <a:schemeClr val="bg1">
                  <a:alpha val="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6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1D533-60EA-400A-B8D1-DB66CA71C1E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98"/>
          <p:cNvSpPr>
            <a:spLocks noChangeArrowheads="1"/>
          </p:cNvSpPr>
          <p:nvPr/>
        </p:nvSpPr>
        <p:spPr bwMode="auto">
          <a:xfrm>
            <a:off x="-13573" y="555307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9608">
                <a:srgbClr val="002060"/>
              </a:gs>
              <a:gs pos="43000">
                <a:srgbClr val="FF9933"/>
              </a:gs>
              <a:gs pos="61000">
                <a:srgbClr val="804D99"/>
              </a:gs>
              <a:gs pos="99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/>
        </p:nvSpPr>
        <p:spPr bwMode="auto">
          <a:xfrm>
            <a:off x="-11985" y="599394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36000">
                <a:srgbClr val="CC9B00"/>
              </a:gs>
              <a:gs pos="57000">
                <a:srgbClr val="664E00"/>
              </a:gs>
              <a:gs pos="74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07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66EE134C-39CD-4291-8D35-DBD221E3F2C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Measurement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0" t="4183" r="3334" b="6552"/>
          <a:stretch/>
        </p:blipFill>
        <p:spPr>
          <a:xfrm>
            <a:off x="2790128" y="4800600"/>
            <a:ext cx="3657600" cy="207156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4E907D-04A6-47B2-87BC-D388A4049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40718"/>
              </p:ext>
            </p:extLst>
          </p:nvPr>
        </p:nvGraphicFramePr>
        <p:xfrm>
          <a:off x="59509" y="685800"/>
          <a:ext cx="9018019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4" imgW="9144000" imgH="4168250" progId="Excel.Sheet.12">
                  <p:embed/>
                </p:oleObj>
              </mc:Choice>
              <mc:Fallback>
                <p:oleObj name="Worksheet" r:id="rId4" imgW="9144000" imgH="41682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09" y="685800"/>
                        <a:ext cx="9018019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23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840" y="872895"/>
            <a:ext cx="8632318" cy="51122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 burn (Oct 26)</a:t>
            </a:r>
          </a:p>
        </p:txBody>
      </p:sp>
    </p:spTree>
    <p:extLst>
      <p:ext uri="{BB962C8B-B14F-4D97-AF65-F5344CB8AC3E}">
        <p14:creationId xmlns:p14="http://schemas.microsoft.com/office/powerpoint/2010/main" val="38492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40" y="863607"/>
            <a:ext cx="8901519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(Sept 29)</a:t>
            </a:r>
          </a:p>
        </p:txBody>
      </p:sp>
    </p:spTree>
    <p:extLst>
      <p:ext uri="{BB962C8B-B14F-4D97-AF65-F5344CB8AC3E}">
        <p14:creationId xmlns:p14="http://schemas.microsoft.com/office/powerpoint/2010/main" val="36086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276" y="863607"/>
            <a:ext cx="8781447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4)</a:t>
            </a:r>
          </a:p>
        </p:txBody>
      </p:sp>
    </p:spTree>
    <p:extLst>
      <p:ext uri="{BB962C8B-B14F-4D97-AF65-F5344CB8AC3E}">
        <p14:creationId xmlns:p14="http://schemas.microsoft.com/office/powerpoint/2010/main" val="91151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94" y="863607"/>
            <a:ext cx="8899210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5)</a:t>
            </a:r>
          </a:p>
        </p:txBody>
      </p:sp>
    </p:spTree>
    <p:extLst>
      <p:ext uri="{BB962C8B-B14F-4D97-AF65-F5344CB8AC3E}">
        <p14:creationId xmlns:p14="http://schemas.microsoft.com/office/powerpoint/2010/main" val="14971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18" y="868864"/>
            <a:ext cx="8770363" cy="5120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9)</a:t>
            </a:r>
          </a:p>
        </p:txBody>
      </p:sp>
    </p:spTree>
    <p:extLst>
      <p:ext uri="{BB962C8B-B14F-4D97-AF65-F5344CB8AC3E}">
        <p14:creationId xmlns:p14="http://schemas.microsoft.com/office/powerpoint/2010/main" val="7385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18" y="872894"/>
            <a:ext cx="8770363" cy="51122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10)</a:t>
            </a:r>
          </a:p>
        </p:txBody>
      </p:sp>
    </p:spTree>
    <p:extLst>
      <p:ext uri="{BB962C8B-B14F-4D97-AF65-F5344CB8AC3E}">
        <p14:creationId xmlns:p14="http://schemas.microsoft.com/office/powerpoint/2010/main" val="20976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22" y="868864"/>
            <a:ext cx="8765754" cy="5120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20)</a:t>
            </a:r>
          </a:p>
        </p:txBody>
      </p:sp>
    </p:spTree>
    <p:extLst>
      <p:ext uri="{BB962C8B-B14F-4D97-AF65-F5344CB8AC3E}">
        <p14:creationId xmlns:p14="http://schemas.microsoft.com/office/powerpoint/2010/main" val="235026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21" y="872895"/>
            <a:ext cx="8751956" cy="51122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21)</a:t>
            </a:r>
          </a:p>
        </p:txBody>
      </p:sp>
    </p:spTree>
    <p:extLst>
      <p:ext uri="{BB962C8B-B14F-4D97-AF65-F5344CB8AC3E}">
        <p14:creationId xmlns:p14="http://schemas.microsoft.com/office/powerpoint/2010/main" val="397555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22" y="868864"/>
            <a:ext cx="8765754" cy="51202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25)</a:t>
            </a:r>
          </a:p>
        </p:txBody>
      </p:sp>
    </p:spTree>
    <p:extLst>
      <p:ext uri="{BB962C8B-B14F-4D97-AF65-F5344CB8AC3E}">
        <p14:creationId xmlns:p14="http://schemas.microsoft.com/office/powerpoint/2010/main" val="404187748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27226</TotalTime>
  <Words>68</Words>
  <Application>Microsoft Office PowerPoint</Application>
  <PresentationFormat>On-screen Show (4:3)</PresentationFormat>
  <Paragraphs>10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宋体</vt:lpstr>
      <vt:lpstr>Arial</vt:lpstr>
      <vt:lpstr>Calibri</vt:lpstr>
      <vt:lpstr>Default Design</vt:lpstr>
      <vt:lpstr>Custom Design</vt:lpstr>
      <vt:lpstr>1_Default Design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Joseph Valco</dc:creator>
  <cp:lastModifiedBy>Ghanekar, Shruti Sunil</cp:lastModifiedBy>
  <cp:revision>331</cp:revision>
  <cp:lastPrinted>2013-09-17T20:14:18Z</cp:lastPrinted>
  <dcterms:created xsi:type="dcterms:W3CDTF">2012-08-24T18:11:24Z</dcterms:created>
  <dcterms:modified xsi:type="dcterms:W3CDTF">2020-10-28T11:55:18Z</dcterms:modified>
</cp:coreProperties>
</file>